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59822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ро-восточный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7-12, днем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3-5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601768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105930" y="23326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 метеорологические условия будут способствовать рассеиванию, ночью 30 апреля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21508</TotalTime>
  <Words>639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4264</cp:revision>
  <cp:lastPrinted>2021-10-14T11:15:53Z</cp:lastPrinted>
  <dcterms:created xsi:type="dcterms:W3CDTF">2018-03-27T06:03:00Z</dcterms:created>
  <dcterms:modified xsi:type="dcterms:W3CDTF">2026-04-28T07:25:56Z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